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12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11" Type="http://schemas.openxmlformats.org/officeDocument/2006/relationships/image" Target="../media/image12.jpg"/><Relationship Id="rId5" Type="http://schemas.openxmlformats.org/officeDocument/2006/relationships/image" Target="../media/image5.jpg"/><Relationship Id="rId10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12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11" Type="http://schemas.openxmlformats.org/officeDocument/2006/relationships/image" Target="../media/image12.jpg"/><Relationship Id="rId5" Type="http://schemas.openxmlformats.org/officeDocument/2006/relationships/image" Target="../media/image5.jpg"/><Relationship Id="rId10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Himalája kártyajáték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Hogyan kell játszani?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628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 játék: </a:t>
            </a:r>
            <a:r>
              <a:rPr lang="hu-HU" dirty="0" err="1" smtClean="0"/>
              <a:t>Kibo</a:t>
            </a:r>
            <a:r>
              <a:rPr lang="hu-HU" dirty="0" smtClean="0"/>
              <a:t> (5895 m)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1. Egy játékos esetén: Helyezzük el a 4 tábort, majd a megkevert pakliból húzzunk 7 felszerelés lapot! A többi lapot lefordítva helyezzük magunk mellé.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80" y="5362437"/>
            <a:ext cx="819150" cy="11446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3742643"/>
            <a:ext cx="791570" cy="107565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2616815"/>
            <a:ext cx="791570" cy="107565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1519574"/>
            <a:ext cx="791570" cy="107565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60" y="5367044"/>
            <a:ext cx="817771" cy="114460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40" y="5368878"/>
            <a:ext cx="817771" cy="114460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8" y="5368878"/>
            <a:ext cx="817771" cy="114460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153" y="5370239"/>
            <a:ext cx="817771" cy="114460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59" y="5371600"/>
            <a:ext cx="819150" cy="1144604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44" y="5371600"/>
            <a:ext cx="817771" cy="1144604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7927932" y="4993105"/>
            <a:ext cx="201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Alap tábor (1000m)</a:t>
            </a:r>
            <a:endParaRPr lang="hu-HU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89" y="324794"/>
            <a:ext cx="819150" cy="114460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158789" y="4247147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2000m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7121828" y="2969975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3000m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168552" y="187273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4000m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168552" y="686273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</a:t>
            </a:r>
            <a:r>
              <a:rPr lang="hu-HU" dirty="0" smtClean="0"/>
              <a:t>000m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781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 játék: </a:t>
            </a:r>
            <a:r>
              <a:rPr lang="hu-HU" dirty="0" err="1" smtClean="0"/>
              <a:t>Kibo</a:t>
            </a:r>
            <a:r>
              <a:rPr lang="hu-HU" dirty="0" smtClean="0"/>
              <a:t> (5895 m)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hu-HU" dirty="0"/>
              <a:t>2</a:t>
            </a:r>
            <a:r>
              <a:rPr lang="hu-HU" dirty="0" smtClean="0"/>
              <a:t>. Mozgathatjuk a felszerelést táborról táborra, vagy húzhatunk új felszerelés lapokat, de egy fordulóban maximum kettőször! Ebben a példában egy élelmiszert és egy ásót viszünk fel az első táborba (Camp 1).</a:t>
            </a:r>
          </a:p>
          <a:p>
            <a:pPr algn="just"/>
            <a:r>
              <a:rPr lang="hu-HU" dirty="0" smtClean="0"/>
              <a:t>3. Ezután kell húzni egy újabb kártyát. Ez a lap az eseményjelző, ami azt mutatja, hogy a legfelső táborban oxigénpalackra, ásóra, vagy élelmiszerre van szükség. Mivel ezekből kettő is megvan, a következő körben +1 lépésünk lesz! Az élelmiszer viszont elfogy, ezért bekerül a húzó pakli aljára.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33" y="3692097"/>
            <a:ext cx="819150" cy="11446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3742643"/>
            <a:ext cx="791570" cy="107565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2616815"/>
            <a:ext cx="791570" cy="107565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1519574"/>
            <a:ext cx="791570" cy="107565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00" y="5368878"/>
            <a:ext cx="817771" cy="114460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74" y="3708167"/>
            <a:ext cx="817771" cy="114460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8" y="5368878"/>
            <a:ext cx="817771" cy="114460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153" y="5370239"/>
            <a:ext cx="817771" cy="114460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59" y="5371600"/>
            <a:ext cx="819150" cy="1144604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44" y="5371600"/>
            <a:ext cx="817771" cy="1144604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7927932" y="4993105"/>
            <a:ext cx="201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Alap tábor (1000m)</a:t>
            </a:r>
            <a:endParaRPr lang="hu-HU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89" y="324794"/>
            <a:ext cx="819150" cy="114460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158789" y="4247147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2000m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7121828" y="2969975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3000m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168552" y="187273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4000m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168552" y="686273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</a:t>
            </a:r>
            <a:r>
              <a:rPr lang="hu-HU" dirty="0" smtClean="0"/>
              <a:t>000m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552364"/>
            <a:ext cx="1256658" cy="17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 játék: </a:t>
            </a:r>
            <a:r>
              <a:rPr lang="hu-HU" dirty="0" err="1" smtClean="0"/>
              <a:t>Kibo</a:t>
            </a:r>
            <a:r>
              <a:rPr lang="hu-HU" dirty="0" smtClean="0"/>
              <a:t> (5895 m)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hu-HU" dirty="0" smtClean="0"/>
              <a:t>4. Mozgathatjuk a felszerelést táborról táborra, vagy húzhatunk új felszerelés lapokat, de most a bonusz miatt háromszor. Most kockáztatunk és hárommal feljebb visszük az ásót, hátha sikerül vele nyerni.</a:t>
            </a:r>
          </a:p>
          <a:p>
            <a:pPr algn="just"/>
            <a:r>
              <a:rPr lang="hu-HU" dirty="0"/>
              <a:t>5</a:t>
            </a:r>
            <a:r>
              <a:rPr lang="hu-HU" dirty="0" smtClean="0"/>
              <a:t>. Húzunk egy eseményjelzőt. A legfelső táborban élelmiszerre, kötélre, vagy főzőpalackra lenne szükség. Mivel egyik sincs, az ásó visszakerül az alap táborba. Hiába kockáztattunk, nem sikerült így nyerni. 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95" y="298637"/>
            <a:ext cx="819150" cy="11446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3742643"/>
            <a:ext cx="791570" cy="107565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2616815"/>
            <a:ext cx="791570" cy="107565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1519574"/>
            <a:ext cx="791570" cy="107565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00" y="5368878"/>
            <a:ext cx="817771" cy="114460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8" y="5368878"/>
            <a:ext cx="817771" cy="114460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153" y="5370239"/>
            <a:ext cx="817771" cy="114460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59" y="5371600"/>
            <a:ext cx="819150" cy="1144604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44" y="5371600"/>
            <a:ext cx="817771" cy="1144604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7927932" y="4993105"/>
            <a:ext cx="201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Alap tábor (1000m)</a:t>
            </a:r>
            <a:endParaRPr lang="hu-HU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89" y="324794"/>
            <a:ext cx="819150" cy="114460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158789" y="4247147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2000m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7121828" y="2969975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3000m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168552" y="187273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4000m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168552" y="686273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</a:t>
            </a:r>
            <a:r>
              <a:rPr lang="hu-HU" dirty="0" smtClean="0"/>
              <a:t>000m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558721"/>
            <a:ext cx="1247574" cy="17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2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 játék: </a:t>
            </a:r>
            <a:r>
              <a:rPr lang="hu-HU" dirty="0" err="1" smtClean="0"/>
              <a:t>Kibo</a:t>
            </a:r>
            <a:r>
              <a:rPr lang="hu-HU" dirty="0" smtClean="0"/>
              <a:t> (5895 m)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hu-HU" dirty="0"/>
              <a:t>6</a:t>
            </a:r>
            <a:r>
              <a:rPr lang="hu-HU" dirty="0" smtClean="0"/>
              <a:t>. Most ismét két lépésünk van. Húzunk egy új lapot (élelmiszer) és a sátrat felvisszük az 1-es táborba.</a:t>
            </a:r>
          </a:p>
          <a:p>
            <a:pPr algn="just"/>
            <a:r>
              <a:rPr lang="hu-HU" dirty="0" smtClean="0"/>
              <a:t>7. Húzunk egy eseményjelzőt. A legfelső táborban kötélre, oxigénpalackra, vagy ásóra lenne szükség. Mivel egyik sincs, a sátor visszakerül az alap táborba. Szinte elölről kell kezdenünk mindent.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15" y="5365277"/>
            <a:ext cx="819150" cy="11446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3742643"/>
            <a:ext cx="791570" cy="107565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2616815"/>
            <a:ext cx="791570" cy="107565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1519574"/>
            <a:ext cx="791570" cy="107565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00" y="5368878"/>
            <a:ext cx="817771" cy="114460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8" y="5368878"/>
            <a:ext cx="817771" cy="114460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153" y="5370239"/>
            <a:ext cx="817771" cy="114460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59" y="5371600"/>
            <a:ext cx="819150" cy="1144604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74" y="3712559"/>
            <a:ext cx="817771" cy="1144604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7927932" y="4993105"/>
            <a:ext cx="201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Alap tábor (1000m)</a:t>
            </a:r>
            <a:endParaRPr lang="hu-HU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89" y="324794"/>
            <a:ext cx="819150" cy="114460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158789" y="4247147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2000m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7121828" y="2969975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3000m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168552" y="187273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4000m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168552" y="686273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</a:t>
            </a:r>
            <a:r>
              <a:rPr lang="hu-HU" dirty="0" smtClean="0"/>
              <a:t>000m</a:t>
            </a:r>
            <a:endParaRPr lang="hu-HU" dirty="0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39" y="5379402"/>
            <a:ext cx="817771" cy="114460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23" y="2833456"/>
            <a:ext cx="1301342" cy="18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2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 játék: </a:t>
            </a:r>
            <a:r>
              <a:rPr lang="hu-HU" dirty="0" err="1" smtClean="0"/>
              <a:t>Kibo</a:t>
            </a:r>
            <a:r>
              <a:rPr lang="hu-HU" dirty="0" smtClean="0"/>
              <a:t> (5895 m)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80" y="5362437"/>
            <a:ext cx="819150" cy="11446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3742643"/>
            <a:ext cx="791570" cy="107565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2616815"/>
            <a:ext cx="791570" cy="107565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16" y="1519574"/>
            <a:ext cx="791570" cy="107565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60" y="5367044"/>
            <a:ext cx="817771" cy="114460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40" y="5368878"/>
            <a:ext cx="817771" cy="114460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8" y="5368878"/>
            <a:ext cx="817771" cy="114460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153" y="5370239"/>
            <a:ext cx="817771" cy="114460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59" y="5371600"/>
            <a:ext cx="819150" cy="1144604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44" y="5371600"/>
            <a:ext cx="817771" cy="1144604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7927932" y="4993105"/>
            <a:ext cx="201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Alap tábor (1000m)</a:t>
            </a:r>
            <a:endParaRPr lang="hu-HU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89" y="324794"/>
            <a:ext cx="819150" cy="114460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158789" y="4247147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2000m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7121828" y="2969975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3000m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168552" y="187273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4000m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168552" y="686273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</a:t>
            </a:r>
            <a:r>
              <a:rPr lang="hu-HU" dirty="0" smtClean="0"/>
              <a:t>000m</a:t>
            </a: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010465"/>
              </p:ext>
            </p:extLst>
          </p:nvPr>
        </p:nvGraphicFramePr>
        <p:xfrm>
          <a:off x="839788" y="2539260"/>
          <a:ext cx="4897554" cy="2543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518"/>
                <a:gridCol w="1632518"/>
                <a:gridCol w="1632518"/>
              </a:tblGrid>
              <a:tr h="3125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Játékosok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Lépés száma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Kezdő készlet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5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7 húzott lap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5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 kooperatív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1/fő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5-5 húzott lap/fő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95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3 = 2 kooperatív+1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1-1 és 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5, 5 és 7 húzott lap/fő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65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4= 2 db 2 fős kooperatív  csapat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1/fő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5-5 húzott lap/fő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669300"/>
      </p:ext>
    </p:extLst>
  </p:cSld>
  <p:clrMapOvr>
    <a:masterClrMapping/>
  </p:clrMapOvr>
</p:sld>
</file>

<file path=ppt/theme/theme1.xml><?xml version="1.0" encoding="utf-8"?>
<a:theme xmlns:a="http://schemas.openxmlformats.org/drawingml/2006/main" name="Mélység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Mélység</Template>
  <TotalTime>106</TotalTime>
  <Words>393</Words>
  <Application>Microsoft Office PowerPoint</Application>
  <PresentationFormat>Szélesvásznú</PresentationFormat>
  <Paragraphs>54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Times New Roman</vt:lpstr>
      <vt:lpstr>Mélység</vt:lpstr>
      <vt:lpstr>Himalája kártyajáték</vt:lpstr>
      <vt:lpstr>2. játék: Kibo (5895 m)</vt:lpstr>
      <vt:lpstr>2. játék: Kibo (5895 m)</vt:lpstr>
      <vt:lpstr>2. játék: Kibo (5895 m)</vt:lpstr>
      <vt:lpstr>2. játék: Kibo (5895 m)</vt:lpstr>
      <vt:lpstr>2. játék: Kibo (5895 m)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Himalája kártyajáték</dc:title>
  <dc:creator>Ákos</dc:creator>
  <cp:lastModifiedBy>Ákos</cp:lastModifiedBy>
  <cp:revision>8</cp:revision>
  <dcterms:created xsi:type="dcterms:W3CDTF">2016-12-22T14:06:16Z</dcterms:created>
  <dcterms:modified xsi:type="dcterms:W3CDTF">2017-01-12T09:28:15Z</dcterms:modified>
</cp:coreProperties>
</file>