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-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3.jpg"/><Relationship Id="rId7" Type="http://schemas.openxmlformats.org/officeDocument/2006/relationships/image" Target="../media/image9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7.jpg"/><Relationship Id="rId4" Type="http://schemas.openxmlformats.org/officeDocument/2006/relationships/image" Target="../media/image4.jpg"/><Relationship Id="rId9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4.jpg"/><Relationship Id="rId7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2.jpg"/><Relationship Id="rId10" Type="http://schemas.openxmlformats.org/officeDocument/2006/relationships/image" Target="../media/image10.jpg"/><Relationship Id="rId4" Type="http://schemas.openxmlformats.org/officeDocument/2006/relationships/image" Target="../media/image5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Himalája kártyajáték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Hogyan kell játszani?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96283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5188033" cy="1600200"/>
          </a:xfrm>
        </p:spPr>
        <p:txBody>
          <a:bodyPr/>
          <a:lstStyle/>
          <a:p>
            <a:r>
              <a:rPr lang="hu-HU" dirty="0" smtClean="0"/>
              <a:t>1. játék: Mont Blanc (4807 m)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smtClean="0"/>
              <a:t>1. Egy játékos </a:t>
            </a:r>
            <a:r>
              <a:rPr lang="hu-HU" smtClean="0"/>
              <a:t>játszik. Helyezzük </a:t>
            </a:r>
            <a:r>
              <a:rPr lang="hu-HU" dirty="0" smtClean="0"/>
              <a:t>el a 3 tábort, majd húzzunk 7 lapot!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727" y="5354635"/>
            <a:ext cx="819150" cy="114460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3742643"/>
            <a:ext cx="791570" cy="1075652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2616815"/>
            <a:ext cx="791570" cy="107565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1519574"/>
            <a:ext cx="791570" cy="1075652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107" y="5359242"/>
            <a:ext cx="817771" cy="1144604"/>
          </a:xfrm>
          <a:prstGeom prst="rect">
            <a:avLst/>
          </a:prstGeom>
        </p:spPr>
      </p:pic>
      <p:pic>
        <p:nvPicPr>
          <p:cNvPr id="15" name="Kép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487" y="5361076"/>
            <a:ext cx="817771" cy="1144604"/>
          </a:xfrm>
          <a:prstGeom prst="rect">
            <a:avLst/>
          </a:prstGeom>
        </p:spPr>
      </p:pic>
      <p:pic>
        <p:nvPicPr>
          <p:cNvPr id="16" name="Kép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615" y="5361076"/>
            <a:ext cx="817771" cy="1144604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500" y="5362437"/>
            <a:ext cx="817771" cy="1144604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006" y="5363798"/>
            <a:ext cx="819150" cy="1144604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891" y="5363798"/>
            <a:ext cx="817771" cy="1144604"/>
          </a:xfrm>
          <a:prstGeom prst="rect">
            <a:avLst/>
          </a:prstGeom>
        </p:spPr>
      </p:pic>
      <p:sp>
        <p:nvSpPr>
          <p:cNvPr id="20" name="Szövegdoboz 19"/>
          <p:cNvSpPr txBox="1"/>
          <p:nvPr/>
        </p:nvSpPr>
        <p:spPr>
          <a:xfrm>
            <a:off x="7927932" y="4993105"/>
            <a:ext cx="2014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Alap tábor (1000m)</a:t>
            </a:r>
            <a:endParaRPr lang="hu-HU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7146758" y="4051504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2000m</a:t>
            </a:r>
            <a:endParaRPr lang="hu-HU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7146758" y="2961605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3000m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7146758" y="18669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4000m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2978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játék: Mont Blanc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/>
              <a:t>2</a:t>
            </a:r>
            <a:r>
              <a:rPr lang="hu-HU" dirty="0" smtClean="0"/>
              <a:t>. Két lépésünk van, tehát vagy egy lapot viszünk kettővel följebb, vagy két lapot eggyel följebb.</a:t>
            </a:r>
          </a:p>
          <a:p>
            <a:r>
              <a:rPr lang="hu-HU" dirty="0" smtClean="0"/>
              <a:t>Jelen példában két lapot vittem eggyel följebb.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727" y="5354635"/>
            <a:ext cx="819150" cy="114460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3742643"/>
            <a:ext cx="791570" cy="1075652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2616815"/>
            <a:ext cx="791570" cy="107565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1519574"/>
            <a:ext cx="791570" cy="1075652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107" y="5359242"/>
            <a:ext cx="817771" cy="1144604"/>
          </a:xfrm>
          <a:prstGeom prst="rect">
            <a:avLst/>
          </a:prstGeom>
        </p:spPr>
      </p:pic>
      <p:pic>
        <p:nvPicPr>
          <p:cNvPr id="15" name="Kép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487" y="5361076"/>
            <a:ext cx="817771" cy="1144604"/>
          </a:xfrm>
          <a:prstGeom prst="rect">
            <a:avLst/>
          </a:prstGeom>
        </p:spPr>
      </p:pic>
      <p:pic>
        <p:nvPicPr>
          <p:cNvPr id="16" name="Kép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615" y="5361076"/>
            <a:ext cx="817771" cy="1144604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870" y="3708167"/>
            <a:ext cx="817771" cy="1144604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204" y="5361076"/>
            <a:ext cx="819150" cy="1144604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437" y="3708167"/>
            <a:ext cx="817771" cy="1144604"/>
          </a:xfrm>
          <a:prstGeom prst="rect">
            <a:avLst/>
          </a:prstGeom>
        </p:spPr>
      </p:pic>
      <p:sp>
        <p:nvSpPr>
          <p:cNvPr id="20" name="Szövegdoboz 19"/>
          <p:cNvSpPr txBox="1"/>
          <p:nvPr/>
        </p:nvSpPr>
        <p:spPr>
          <a:xfrm>
            <a:off x="7927932" y="4993105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Alap tábor</a:t>
            </a:r>
            <a:endParaRPr lang="hu-HU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7146758" y="4051504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2000m</a:t>
            </a:r>
            <a:endParaRPr lang="hu-HU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7146758" y="2961605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3000m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7146758" y="18669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4000m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246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játék: Mont Blanc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smtClean="0"/>
              <a:t>3. Húzunk egy eseményjelzőt</a:t>
            </a:r>
          </a:p>
          <a:p>
            <a:r>
              <a:rPr lang="hu-HU" dirty="0" smtClean="0"/>
              <a:t>Ebben az esetben a kép alján látható három tárgyból legalább egyre szükségünk van: csákány, kötél, élelmiszer.</a:t>
            </a:r>
          </a:p>
          <a:p>
            <a:r>
              <a:rPr lang="hu-HU" dirty="0" smtClean="0"/>
              <a:t>Mivel a legfölső táborunkban (Camp 1) van kötél, ezért továbbmehetünk.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727" y="5354635"/>
            <a:ext cx="819150" cy="114460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3742643"/>
            <a:ext cx="791570" cy="1075652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2616815"/>
            <a:ext cx="791570" cy="107565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1519574"/>
            <a:ext cx="791570" cy="1075652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107" y="5359242"/>
            <a:ext cx="817771" cy="1144604"/>
          </a:xfrm>
          <a:prstGeom prst="rect">
            <a:avLst/>
          </a:prstGeom>
        </p:spPr>
      </p:pic>
      <p:pic>
        <p:nvPicPr>
          <p:cNvPr id="15" name="Kép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487" y="5361076"/>
            <a:ext cx="817771" cy="1144604"/>
          </a:xfrm>
          <a:prstGeom prst="rect">
            <a:avLst/>
          </a:prstGeom>
        </p:spPr>
      </p:pic>
      <p:pic>
        <p:nvPicPr>
          <p:cNvPr id="16" name="Kép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615" y="5361076"/>
            <a:ext cx="817771" cy="1144604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870" y="3708167"/>
            <a:ext cx="817771" cy="1144604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204" y="5361076"/>
            <a:ext cx="819150" cy="1144604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437" y="3708167"/>
            <a:ext cx="817771" cy="1144604"/>
          </a:xfrm>
          <a:prstGeom prst="rect">
            <a:avLst/>
          </a:prstGeom>
        </p:spPr>
      </p:pic>
      <p:sp>
        <p:nvSpPr>
          <p:cNvPr id="20" name="Szövegdoboz 19"/>
          <p:cNvSpPr txBox="1"/>
          <p:nvPr/>
        </p:nvSpPr>
        <p:spPr>
          <a:xfrm>
            <a:off x="7927932" y="4993105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Alap tábor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332" y="2426914"/>
            <a:ext cx="1041614" cy="1455454"/>
          </a:xfrm>
          <a:prstGeom prst="rect">
            <a:avLst/>
          </a:prstGeom>
        </p:spPr>
      </p:pic>
      <p:sp>
        <p:nvSpPr>
          <p:cNvPr id="22" name="Szövegdoboz 21"/>
          <p:cNvSpPr txBox="1"/>
          <p:nvPr/>
        </p:nvSpPr>
        <p:spPr>
          <a:xfrm>
            <a:off x="7146758" y="4051504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2000m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7146758" y="2961605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3000m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7146758" y="18669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4000m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4099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játék: Mont Blanc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smtClean="0"/>
              <a:t>4. Mehetünk tovább fölfelé. Most a sátrat felviszem a 2. táborba és a főzőt az 1. táborba.</a:t>
            </a:r>
          </a:p>
          <a:p>
            <a:r>
              <a:rPr lang="hu-HU" dirty="0" smtClean="0"/>
              <a:t>5. Húzok egy eseményjelzőt: Ebben az esetben a legfelső táborban csákányra, oxigénre, vagy kötélre lenne szükség. Mivel ott csak a sátor van, ezért ez a lap visszakerül az alap táborba. A többi lap marad a helyén.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727" y="5354635"/>
            <a:ext cx="819150" cy="114460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3742643"/>
            <a:ext cx="791570" cy="1075652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2616815"/>
            <a:ext cx="791570" cy="107565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1519574"/>
            <a:ext cx="791570" cy="1075652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107" y="5359242"/>
            <a:ext cx="817771" cy="1144604"/>
          </a:xfrm>
          <a:prstGeom prst="rect">
            <a:avLst/>
          </a:prstGeom>
        </p:spPr>
      </p:pic>
      <p:pic>
        <p:nvPicPr>
          <p:cNvPr id="15" name="Kép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188" y="5354635"/>
            <a:ext cx="817771" cy="1144604"/>
          </a:xfrm>
          <a:prstGeom prst="rect">
            <a:avLst/>
          </a:prstGeom>
        </p:spPr>
      </p:pic>
      <p:pic>
        <p:nvPicPr>
          <p:cNvPr id="16" name="Kép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269" y="3675833"/>
            <a:ext cx="817771" cy="1144604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870" y="3708167"/>
            <a:ext cx="817771" cy="1144604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6303" y="5358536"/>
            <a:ext cx="819150" cy="1144604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268" y="2532590"/>
            <a:ext cx="817771" cy="1144604"/>
          </a:xfrm>
          <a:prstGeom prst="rect">
            <a:avLst/>
          </a:prstGeom>
        </p:spPr>
      </p:pic>
      <p:sp>
        <p:nvSpPr>
          <p:cNvPr id="20" name="Szövegdoboz 19"/>
          <p:cNvSpPr txBox="1"/>
          <p:nvPr/>
        </p:nvSpPr>
        <p:spPr>
          <a:xfrm>
            <a:off x="7927932" y="4993105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Alap tábor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868" y="2532590"/>
            <a:ext cx="1304785" cy="1826259"/>
          </a:xfrm>
          <a:prstGeom prst="rect">
            <a:avLst/>
          </a:prstGeom>
        </p:spPr>
      </p:pic>
      <p:sp>
        <p:nvSpPr>
          <p:cNvPr id="21" name="Szövegdoboz 20"/>
          <p:cNvSpPr txBox="1"/>
          <p:nvPr/>
        </p:nvSpPr>
        <p:spPr>
          <a:xfrm>
            <a:off x="7146758" y="4051504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2000m</a:t>
            </a:r>
            <a:endParaRPr lang="hu-HU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7146758" y="2961605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3000m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7146758" y="18669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4000m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8967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játék: Mont Blanc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smtClean="0"/>
              <a:t>6. Mehetünk tovább fölfelé. Most a főzőt és a kötelet tovább viszem a 2. táborba.</a:t>
            </a:r>
          </a:p>
          <a:p>
            <a:r>
              <a:rPr lang="hu-HU" dirty="0"/>
              <a:t>7</a:t>
            </a:r>
            <a:r>
              <a:rPr lang="hu-HU" dirty="0" smtClean="0"/>
              <a:t>. Húzok egy eseményjelzőt: Ebben az esetben a legfelső táborban élelmiszerre, kötélre, vagy főzőre lenne szükség. Mivel főző és kötél is van, kapok egy jutalom lépést, de a főzőt elveszítettem. A végleg kiesett a játékból.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727" y="5354635"/>
            <a:ext cx="819150" cy="114460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3742643"/>
            <a:ext cx="791570" cy="1075652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2616815"/>
            <a:ext cx="791570" cy="107565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1519574"/>
            <a:ext cx="791570" cy="1075652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107" y="5359242"/>
            <a:ext cx="817771" cy="1144604"/>
          </a:xfrm>
          <a:prstGeom prst="rect">
            <a:avLst/>
          </a:prstGeom>
        </p:spPr>
      </p:pic>
      <p:pic>
        <p:nvPicPr>
          <p:cNvPr id="15" name="Kép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487" y="5361076"/>
            <a:ext cx="817771" cy="1144604"/>
          </a:xfrm>
          <a:prstGeom prst="rect">
            <a:avLst/>
          </a:prstGeom>
        </p:spPr>
      </p:pic>
      <p:pic>
        <p:nvPicPr>
          <p:cNvPr id="16" name="Kép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269" y="2582339"/>
            <a:ext cx="817771" cy="1144604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4923" y="2598039"/>
            <a:ext cx="817771" cy="1144604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204" y="5361076"/>
            <a:ext cx="819150" cy="1144604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9683" y="5364271"/>
            <a:ext cx="817771" cy="1144604"/>
          </a:xfrm>
          <a:prstGeom prst="rect">
            <a:avLst/>
          </a:prstGeom>
        </p:spPr>
      </p:pic>
      <p:sp>
        <p:nvSpPr>
          <p:cNvPr id="20" name="Szövegdoboz 19"/>
          <p:cNvSpPr txBox="1"/>
          <p:nvPr/>
        </p:nvSpPr>
        <p:spPr>
          <a:xfrm>
            <a:off x="7927932" y="4993105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Alap tábor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268" y="2164080"/>
            <a:ext cx="1292753" cy="1809418"/>
          </a:xfrm>
          <a:prstGeom prst="rect">
            <a:avLst/>
          </a:prstGeom>
        </p:spPr>
      </p:pic>
      <p:sp>
        <p:nvSpPr>
          <p:cNvPr id="21" name="Szövegdoboz 20"/>
          <p:cNvSpPr txBox="1"/>
          <p:nvPr/>
        </p:nvSpPr>
        <p:spPr>
          <a:xfrm>
            <a:off x="7146758" y="4051504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2000m</a:t>
            </a:r>
            <a:endParaRPr lang="hu-HU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7146758" y="2961605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3000m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7146758" y="18669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4000m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6211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játék: Mont Blanc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smtClean="0"/>
              <a:t>8. Mehetünk tovább fölfelé. A jutalom lépés miatt három kártyát mozgathatunk. A kötelet eggyel feljebb viszem a Camp 3-ba és a sátrat, meg az ásót a Camp 1-be.</a:t>
            </a:r>
          </a:p>
          <a:p>
            <a:r>
              <a:rPr lang="hu-HU" dirty="0" smtClean="0"/>
              <a:t>9. A legfelső táborban kötél, oxigén, vagy ásó kell. Mivel van kötél, ezért megnyertük a játékot!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7149" y="3708167"/>
            <a:ext cx="819150" cy="114460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3742643"/>
            <a:ext cx="791570" cy="1075652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2616815"/>
            <a:ext cx="791570" cy="107565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1519574"/>
            <a:ext cx="791570" cy="1075652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107" y="5359242"/>
            <a:ext cx="817771" cy="1144604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839" y="1519574"/>
            <a:ext cx="817771" cy="1144604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51" y="5367044"/>
            <a:ext cx="819150" cy="1144604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838" y="3708167"/>
            <a:ext cx="817771" cy="1144604"/>
          </a:xfrm>
          <a:prstGeom prst="rect">
            <a:avLst/>
          </a:prstGeom>
        </p:spPr>
      </p:pic>
      <p:sp>
        <p:nvSpPr>
          <p:cNvPr id="20" name="Szövegdoboz 19"/>
          <p:cNvSpPr txBox="1"/>
          <p:nvPr/>
        </p:nvSpPr>
        <p:spPr>
          <a:xfrm>
            <a:off x="7927932" y="4993105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Alap tábor</a:t>
            </a:r>
            <a:endParaRPr lang="hu-HU" dirty="0"/>
          </a:p>
        </p:txBody>
      </p:sp>
      <p:pic>
        <p:nvPicPr>
          <p:cNvPr id="15" name="Kép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777" y="5367044"/>
            <a:ext cx="817771" cy="1144604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0483" y="2927529"/>
            <a:ext cx="1094875" cy="1529876"/>
          </a:xfrm>
          <a:prstGeom prst="rect">
            <a:avLst/>
          </a:prstGeom>
        </p:spPr>
      </p:pic>
      <p:sp>
        <p:nvSpPr>
          <p:cNvPr id="21" name="Szövegdoboz 20"/>
          <p:cNvSpPr txBox="1"/>
          <p:nvPr/>
        </p:nvSpPr>
        <p:spPr>
          <a:xfrm>
            <a:off x="7146758" y="4051504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2000m</a:t>
            </a:r>
            <a:endParaRPr lang="hu-HU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7146758" y="2961605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3000m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7146758" y="18669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4000m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10230207" y="1728400"/>
            <a:ext cx="1779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smtClean="0"/>
              <a:t>Győzelem!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01077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játék: Mont Blanc</a:t>
            </a:r>
            <a:endParaRPr lang="hu-HU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3742643"/>
            <a:ext cx="791570" cy="1075652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2616815"/>
            <a:ext cx="791570" cy="107565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816" y="1519574"/>
            <a:ext cx="791570" cy="1075652"/>
          </a:xfrm>
          <a:prstGeom prst="rect">
            <a:avLst/>
          </a:prstGeom>
        </p:spPr>
      </p:pic>
      <p:sp>
        <p:nvSpPr>
          <p:cNvPr id="20" name="Szövegdoboz 19"/>
          <p:cNvSpPr txBox="1"/>
          <p:nvPr/>
        </p:nvSpPr>
        <p:spPr>
          <a:xfrm>
            <a:off x="7927932" y="4993105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Alap tábor</a:t>
            </a:r>
            <a:endParaRPr lang="hu-HU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7146758" y="4051504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2000m</a:t>
            </a:r>
            <a:endParaRPr lang="hu-HU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7146758" y="2961605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3000m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7146758" y="18669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4000m</a:t>
            </a:r>
            <a:endParaRPr lang="hu-HU" dirty="0"/>
          </a:p>
        </p:txBody>
      </p:sp>
      <p:pic>
        <p:nvPicPr>
          <p:cNvPr id="24" name="Kép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578" y="5379591"/>
            <a:ext cx="819150" cy="1144604"/>
          </a:xfrm>
          <a:prstGeom prst="rect">
            <a:avLst/>
          </a:prstGeom>
        </p:spPr>
      </p:pic>
      <p:pic>
        <p:nvPicPr>
          <p:cNvPr id="25" name="Kép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958" y="5384198"/>
            <a:ext cx="817771" cy="1144604"/>
          </a:xfrm>
          <a:prstGeom prst="rect">
            <a:avLst/>
          </a:prstGeom>
        </p:spPr>
      </p:pic>
      <p:pic>
        <p:nvPicPr>
          <p:cNvPr id="26" name="Kép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338" y="5386032"/>
            <a:ext cx="817771" cy="1144604"/>
          </a:xfrm>
          <a:prstGeom prst="rect">
            <a:avLst/>
          </a:prstGeom>
        </p:spPr>
      </p:pic>
      <p:pic>
        <p:nvPicPr>
          <p:cNvPr id="27" name="Kép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466" y="5386032"/>
            <a:ext cx="817771" cy="1144604"/>
          </a:xfrm>
          <a:prstGeom prst="rect">
            <a:avLst/>
          </a:prstGeom>
        </p:spPr>
      </p:pic>
      <p:pic>
        <p:nvPicPr>
          <p:cNvPr id="28" name="Kép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351" y="5387393"/>
            <a:ext cx="817771" cy="1144604"/>
          </a:xfrm>
          <a:prstGeom prst="rect">
            <a:avLst/>
          </a:prstGeom>
        </p:spPr>
      </p:pic>
      <p:pic>
        <p:nvPicPr>
          <p:cNvPr id="29" name="Kép 2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857" y="5388754"/>
            <a:ext cx="819150" cy="1144604"/>
          </a:xfrm>
          <a:prstGeom prst="rect">
            <a:avLst/>
          </a:prstGeom>
        </p:spPr>
      </p:pic>
      <p:pic>
        <p:nvPicPr>
          <p:cNvPr id="30" name="Kép 2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742" y="5388754"/>
            <a:ext cx="817771" cy="1144604"/>
          </a:xfrm>
          <a:prstGeom prst="rect">
            <a:avLst/>
          </a:prstGeom>
        </p:spPr>
      </p:pic>
      <p:pic>
        <p:nvPicPr>
          <p:cNvPr id="31" name="Kép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0696" y="5367113"/>
            <a:ext cx="819150" cy="1144604"/>
          </a:xfrm>
          <a:prstGeom prst="rect">
            <a:avLst/>
          </a:prstGeom>
        </p:spPr>
      </p:pic>
      <p:pic>
        <p:nvPicPr>
          <p:cNvPr id="32" name="Kép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076" y="5371720"/>
            <a:ext cx="817771" cy="1144604"/>
          </a:xfrm>
          <a:prstGeom prst="rect">
            <a:avLst/>
          </a:prstGeom>
        </p:spPr>
      </p:pic>
      <p:pic>
        <p:nvPicPr>
          <p:cNvPr id="33" name="Kép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7456" y="5373554"/>
            <a:ext cx="817771" cy="1144604"/>
          </a:xfrm>
          <a:prstGeom prst="rect">
            <a:avLst/>
          </a:prstGeom>
        </p:spPr>
      </p:pic>
      <p:pic>
        <p:nvPicPr>
          <p:cNvPr id="34" name="Kép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3584" y="5373554"/>
            <a:ext cx="817771" cy="1144604"/>
          </a:xfrm>
          <a:prstGeom prst="rect">
            <a:avLst/>
          </a:prstGeom>
        </p:spPr>
      </p:pic>
      <p:pic>
        <p:nvPicPr>
          <p:cNvPr id="35" name="Kép 3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1469" y="5374915"/>
            <a:ext cx="817771" cy="1144604"/>
          </a:xfrm>
          <a:prstGeom prst="rect">
            <a:avLst/>
          </a:prstGeom>
        </p:spPr>
      </p:pic>
      <p:pic>
        <p:nvPicPr>
          <p:cNvPr id="37" name="Kép 3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0583" y="5373554"/>
            <a:ext cx="817771" cy="1144604"/>
          </a:xfrm>
          <a:prstGeom prst="rect">
            <a:avLst/>
          </a:prstGeom>
        </p:spPr>
      </p:pic>
      <p:pic>
        <p:nvPicPr>
          <p:cNvPr id="36" name="Kép 3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454" y="5375810"/>
            <a:ext cx="819150" cy="1144604"/>
          </a:xfrm>
          <a:prstGeom prst="rect">
            <a:avLst/>
          </a:prstGeom>
        </p:spPr>
      </p:pic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857821"/>
              </p:ext>
            </p:extLst>
          </p:nvPr>
        </p:nvGraphicFramePr>
        <p:xfrm>
          <a:off x="839788" y="2480079"/>
          <a:ext cx="4566816" cy="2424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2272"/>
                <a:gridCol w="1522272"/>
                <a:gridCol w="1522272"/>
              </a:tblGrid>
              <a:tr h="2640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Játékosok száma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Lépés száma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Kezdő készlet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40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7 választott lap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01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 kooperatív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1/fő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5-5 választott lap/fő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01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 = 2 kooperatív+1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1-1 és 2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5, 5 és 7 választott lap/fő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16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4= 2 db 2 fős kooperatív  csapat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1/fő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5-5 választott lap/fő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95775" y="32178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441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élység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Mélység</Template>
  <TotalTime>88</TotalTime>
  <Words>403</Words>
  <Application>Microsoft Office PowerPoint</Application>
  <PresentationFormat>Szélesvásznú</PresentationFormat>
  <Paragraphs>65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Calibri</vt:lpstr>
      <vt:lpstr>Corbel</vt:lpstr>
      <vt:lpstr>Times New Roman</vt:lpstr>
      <vt:lpstr>Mélység</vt:lpstr>
      <vt:lpstr>Himalája kártyajáték</vt:lpstr>
      <vt:lpstr>1. játék: Mont Blanc (4807 m)</vt:lpstr>
      <vt:lpstr>1. játék: Mont Blanc</vt:lpstr>
      <vt:lpstr>1. játék: Mont Blanc</vt:lpstr>
      <vt:lpstr>1. játék: Mont Blanc</vt:lpstr>
      <vt:lpstr>1. játék: Mont Blanc</vt:lpstr>
      <vt:lpstr>1. játék: Mont Blanc</vt:lpstr>
      <vt:lpstr>1. játék: Mont Blanc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Himalája kártyajáték</dc:title>
  <dc:creator>Ákos</dc:creator>
  <cp:lastModifiedBy>Ákos</cp:lastModifiedBy>
  <cp:revision>9</cp:revision>
  <dcterms:created xsi:type="dcterms:W3CDTF">2016-12-22T14:06:16Z</dcterms:created>
  <dcterms:modified xsi:type="dcterms:W3CDTF">2017-01-12T09:27:13Z</dcterms:modified>
</cp:coreProperties>
</file>